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B1C5D-4377-44FA-9A1A-EC80FAF4C4DF}" v="8" dt="2024-06-06T00:02:03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>
        <p:scale>
          <a:sx n="100" d="100"/>
          <a:sy n="100" d="100"/>
        </p:scale>
        <p:origin x="1068" y="23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FAB1C5D-4377-44FA-9A1A-EC80FAF4C4DF}"/>
    <pc:docChg chg="undo custSel modSld">
      <pc:chgData name="Bess Dunlevy" userId="dd4b9a8537dbe9d0" providerId="LiveId" clId="{5FAB1C5D-4377-44FA-9A1A-EC80FAF4C4DF}" dt="2024-06-06T00:02:03.729" v="103"/>
      <pc:docMkLst>
        <pc:docMk/>
      </pc:docMkLst>
      <pc:sldChg chg="addSp delSp modSp mod">
        <pc:chgData name="Bess Dunlevy" userId="dd4b9a8537dbe9d0" providerId="LiveId" clId="{5FAB1C5D-4377-44FA-9A1A-EC80FAF4C4DF}" dt="2024-06-06T00:02:03.729" v="103"/>
        <pc:sldMkLst>
          <pc:docMk/>
          <pc:sldMk cId="1508588292" sldId="342"/>
        </pc:sldMkLst>
        <pc:spChg chg="mod">
          <ac:chgData name="Bess Dunlevy" userId="dd4b9a8537dbe9d0" providerId="LiveId" clId="{5FAB1C5D-4377-44FA-9A1A-EC80FAF4C4DF}" dt="2024-06-05T23:59:19.038" v="57" actId="1076"/>
          <ac:spMkLst>
            <pc:docMk/>
            <pc:sldMk cId="1508588292" sldId="342"/>
            <ac:spMk id="3" creationId="{1A76DB7C-FE3B-1B81-FE80-5048FEDFD2B4}"/>
          </ac:spMkLst>
        </pc:spChg>
        <pc:spChg chg="add mod">
          <ac:chgData name="Bess Dunlevy" userId="dd4b9a8537dbe9d0" providerId="LiveId" clId="{5FAB1C5D-4377-44FA-9A1A-EC80FAF4C4DF}" dt="2024-06-05T23:59:42.632" v="61" actId="1076"/>
          <ac:spMkLst>
            <pc:docMk/>
            <pc:sldMk cId="1508588292" sldId="342"/>
            <ac:spMk id="6" creationId="{9089BB73-827B-B27D-6B16-FE387637ACC0}"/>
          </ac:spMkLst>
        </pc:spChg>
        <pc:spChg chg="mod">
          <ac:chgData name="Bess Dunlevy" userId="dd4b9a8537dbe9d0" providerId="LiveId" clId="{5FAB1C5D-4377-44FA-9A1A-EC80FAF4C4DF}" dt="2024-06-05T23:58:22.201" v="48" actId="20577"/>
          <ac:spMkLst>
            <pc:docMk/>
            <pc:sldMk cId="1508588292" sldId="342"/>
            <ac:spMk id="33" creationId="{143A449B-AAB7-994A-92CE-8F48E2CA7DF6}"/>
          </ac:spMkLst>
        </pc:spChg>
        <pc:graphicFrameChg chg="add mod modGraphic">
          <ac:chgData name="Bess Dunlevy" userId="dd4b9a8537dbe9d0" providerId="LiveId" clId="{5FAB1C5D-4377-44FA-9A1A-EC80FAF4C4DF}" dt="2024-06-05T23:59:50.682" v="63" actId="14100"/>
          <ac:graphicFrameMkLst>
            <pc:docMk/>
            <pc:sldMk cId="1508588292" sldId="342"/>
            <ac:graphicFrameMk id="5" creationId="{9D67C4F9-B9ED-1907-641C-8994FA946E4F}"/>
          </ac:graphicFrameMkLst>
        </pc:graphicFrameChg>
        <pc:graphicFrameChg chg="del">
          <ac:chgData name="Bess Dunlevy" userId="dd4b9a8537dbe9d0" providerId="LiveId" clId="{5FAB1C5D-4377-44FA-9A1A-EC80FAF4C4DF}" dt="2024-06-05T23:58:48.491" v="52" actId="21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del">
          <ac:chgData name="Bess Dunlevy" userId="dd4b9a8537dbe9d0" providerId="LiveId" clId="{5FAB1C5D-4377-44FA-9A1A-EC80FAF4C4DF}" dt="2024-06-05T23:58:24.864" v="49" actId="478"/>
          <ac:picMkLst>
            <pc:docMk/>
            <pc:sldMk cId="1508588292" sldId="342"/>
            <ac:picMk id="2" creationId="{2B1FD5C8-2A15-2D02-CB4B-22430253B1E1}"/>
          </ac:picMkLst>
        </pc:picChg>
        <pc:picChg chg="add del mod">
          <ac:chgData name="Bess Dunlevy" userId="dd4b9a8537dbe9d0" providerId="LiveId" clId="{5FAB1C5D-4377-44FA-9A1A-EC80FAF4C4DF}" dt="2024-06-06T00:01:17.307" v="72" actId="478"/>
          <ac:picMkLst>
            <pc:docMk/>
            <pc:sldMk cId="1508588292" sldId="342"/>
            <ac:picMk id="8" creationId="{CC576820-72D8-2284-17CB-E112C7C6821F}"/>
          </ac:picMkLst>
        </pc:picChg>
        <pc:picChg chg="add mod ord">
          <ac:chgData name="Bess Dunlevy" userId="dd4b9a8537dbe9d0" providerId="LiveId" clId="{5FAB1C5D-4377-44FA-9A1A-EC80FAF4C4DF}" dt="2024-06-06T00:02:03.729" v="103"/>
          <ac:picMkLst>
            <pc:docMk/>
            <pc:sldMk cId="1508588292" sldId="342"/>
            <ac:picMk id="10" creationId="{61F45D65-CB4D-1E50-D6DA-930A1B07E768}"/>
          </ac:picMkLst>
        </pc:picChg>
      </pc:sldChg>
      <pc:sldChg chg="addSp delSp modSp mod">
        <pc:chgData name="Bess Dunlevy" userId="dd4b9a8537dbe9d0" providerId="LiveId" clId="{5FAB1C5D-4377-44FA-9A1A-EC80FAF4C4DF}" dt="2024-06-06T00:00:37.071" v="70" actId="255"/>
        <pc:sldMkLst>
          <pc:docMk/>
          <pc:sldMk cId="2096331201" sldId="343"/>
        </pc:sldMkLst>
        <pc:graphicFrameChg chg="add mod modGraphic">
          <ac:chgData name="Bess Dunlevy" userId="dd4b9a8537dbe9d0" providerId="LiveId" clId="{5FAB1C5D-4377-44FA-9A1A-EC80FAF4C4DF}" dt="2024-06-06T00:00:37.071" v="70" actId="255"/>
          <ac:graphicFrameMkLst>
            <pc:docMk/>
            <pc:sldMk cId="2096331201" sldId="343"/>
            <ac:graphicFrameMk id="2" creationId="{00014B60-3D13-9BD7-47CC-111BDDCB0F67}"/>
          </ac:graphicFrameMkLst>
        </pc:graphicFrameChg>
        <pc:graphicFrameChg chg="del">
          <ac:chgData name="Bess Dunlevy" userId="dd4b9a8537dbe9d0" providerId="LiveId" clId="{5FAB1C5D-4377-44FA-9A1A-EC80FAF4C4DF}" dt="2024-06-05T23:59:58.678" v="64" actId="478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75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ndo beige texturizad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del plan de negocios estratégico a cinco años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273748" y="6054331"/>
            <a:ext cx="11644504" cy="477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plan estratégico de negocios a 5 años posiciona a "Positive Charge" en el camino hacia el liderazgo en la industria, la innovación y la sostenibilidad, enfocándose en el crecimiento financiero, la posición en el mercado, la participación comunitaria, la excelencia operativa, las asociaciones estratégicas y la innovación tecnológica.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89599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MISIÓN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 Positive Charge, nuestra misión es acelerar la transición del mundo al transporte sostenible. Proporcionamos soluciones de carga y servicios logísticos fiables, convenientes e innovadores para vehículos eléctricos (EV), lo que mejora la experiencia de tener un vehículo eléctrico.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Nuestro compromiso con la sostenibilidad nos impulsa a mejorar y ampliar continuamente nuestra infraestructura, lo que garantiza la accesibilidad para todos los conductores de vehículos eléctricos y contribuye a un planeta más limpio y ecológico.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VISIÓN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Nuestra visión es convertirnos en el líder global de la industria de carga de vehículos eléctricos, que marca la pauta para la innovación, la satisfacción del cliente y la gestión ambiental.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 20XX, Positive Charge tiene como objetivo haber creado la red de carga más extensa y tecnológicamente avanzada para facilitar una movilidad fluida y sostenible en todo el mundo.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Visualizamos un futuro en el que el transporte eléctrico sea la norma, impulsado por energía renovable y accesible para todos, en todas partes.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POSITIVE CHARGE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ESTRATÉGICO A CINCO AÑOS 20XX-20XX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77737"/>
              </p:ext>
            </p:extLst>
          </p:nvPr>
        </p:nvGraphicFramePr>
        <p:xfrm>
          <a:off x="144379" y="154005"/>
          <a:ext cx="11867950" cy="6605691"/>
        </p:xfrm>
        <a:graphic>
          <a:graphicData uri="http://schemas.openxmlformats.org/drawingml/2006/table">
            <a:tbl>
              <a:tblPr/>
              <a:tblGrid>
                <a:gridCol w="123318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1: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2: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3: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4: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5: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080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FINANZAS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Establecer las bases: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Alcanzar los USD 5 millones en ingresos al ampliar la red de cobro en un 15%. Garantizar USD 2 millones en financiación para actualizaciones y expansión de tecnología.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Crecimiento y expansión: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Aumentar los ingresos en un 20%, poniendo el foco en las zonas urbanas de alta demanda.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Consolidación y rentabilidad: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Alcanzar USD 15 millones en ingresos a través de asociaciones estratégicas y diversificación de servicios.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Liderazgo en el mercado: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Alcanzar los USD 25 millones en ingresos con la introducción de soluciones de carga innovadoras. Expandirse a nivel internacional, comenzando con proyectos piloto en Europa y Asia.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spc="-1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Sostenibilidad e innovación:</a:t>
                      </a:r>
                      <a:r>
                        <a:rPr lang="es-419" sz="800" b="0" i="0" u="none" strike="noStrike" spc="-1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Superar los USD 35 millones en ingresos siendo pioneros en la implementación de prácticas sostenibles y la integración de la energía renovable. Invertir el 10% de las ganancias en investigación y desarrollo para tecnologías de carga de vehículos eléctricos de última generación.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Conocimiento de la marca: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Lanzar una campaña integral de marketing digital para aumentar la visibilidad de la marca. Establecer asociaciones con los fabricantes de vehículos eléctricos para oportunidades de marketing conjunto.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Reducir los costos operativos en un 5% a través de las mejoras en la eficiencia.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Obtener un margen de ganancias del 15% optimizando las operaciones y la gestión de costos.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Expansión y diversificación: 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Ingresar a nuevos mercados con estrategias de marketing específicas para los consumidores locales.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Diversificar los esfuerzos de marketing para incluir segmentos B2B, centrándose en las empresas de logística.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Liderazgo de marca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Positive Charge como líder intelectual en la innovación de carga de vehículos eléctricos a través de conferencias y publicaciones del sector. Fortalecer la lealtad a la marca destacando las iniciativas de sostenibilidad y las historias de éxito de los clientes.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COMPROMISO DE LA COMUNIDAD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Fortalecimiento de relaciones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Colaborar con los gobiernos locales y las organizaciones comunitarias en proyectos de infraestructura de vehículos eléctricos. Patrocinar eventos locales de medioambiente y sostenibilidad.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Penetración en el mercado: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Introducir programas de fidelidad e incentivos para los usuarios frecuentes. Organizar eventos de concientización y sostenibilidad de vehículos eléctricos para educar y captar clientes potenciales.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Participación del cliente: Aprovechar </a:t>
                      </a:r>
                      <a:b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las redes sociales y los comentarios de </a:t>
                      </a:r>
                      <a:b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los clientes para mejorar la experiencia del usuario. Implementar programas de referencia para aumentar la base de usuarios.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Impacto en expansión: Asociarse con organizaciones sin fines de lucro para proyectos de impacto ambiental más amplios. Aumentar la participación a través de proyectos comunitarios en estaciones de carga relacionados con el arte.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Legado y liderazgo: 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Dirigir iniciativas comunitarias sobre energía renovable y sostenibilidad, estableciendo estándares del sector.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Crear centros comunitarios de Positive Charge para la educación y la innovación en las ciudades más grandes. 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03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OPERATIVO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de infraestructura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Implementar 200 nuevas estaciones de carga en ubicaciones estratégicas clave. Implementar sistemas de mantenimiento y supervisión de última generación para obtener una alta fiabilidad.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Programas comunitarios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Lanzar programas educativos en escuelas y comunidades sobre los vehículos eléctricos y la sostenibilidad ambiental. Iniciar un programa de becas para que las empresas locales instalen cargadores de vehículos eléctricos.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Comentarios y adaptación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Establecer una junta asesora de la comunidad para recopilar comentarios sobre las ubicaciones y los servicios de las estaciones de carga. Implementar mejoras y funciones de accesibilidad sugeridas por la comunidad.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Impacto en expansión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Asociarse con organizaciones sin fines de lucro para proyectos de impacto ambiental más amplios. Aumentar la participación a través de proyectos comunitarios en estaciones de carga relacionados con el arte.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Preparación para el futuro de las operaciones: Lograr una eficiencia operativa completa con el análisis basado en la IA y la integración del IoT. Garantizar que todas las operaciones estén impulsadas por energía 100% renovable, en concordancia con las metas de sostenibilidad.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ASOCIACIONES ESTRATÉGICAS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Bases y alineación: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Establecer asociaciones con los fabricantes de vehículos eléctricos y las empresas locales para aumentar la accesibilidad de las estaciones de carga.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Expansión y sinergia: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Revisar anualmente la efectividad de las asociaciones y la alineación estratégica, con el objetivo de expandirse a nuevos mercados y tecnologías, mejorar las ofertas de servicios y la presencia en el mercado.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1030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DESARROLLO TECNOLÓGICO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Investigación y desarrollo: </a:t>
                      </a:r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Invertir en investigación y desarrollo para obtener tecnologías de carga más rápidas y mejores diseños de interfaz de usuario</a:t>
                      </a:r>
                      <a:r>
                        <a:rPr lang="es-419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Implementación e innovación: 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Implementar nuevas tecnologías y funciones, centrándose en la conveniencia del cliente y la sostenibilidad ambiental, para garantizar que Positive </a:t>
                      </a:r>
                      <a:r>
                        <a:rPr lang="es-419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siga liderando en avances tecnológicos en la industria de la carga de vehículos eléctricos.</a:t>
                      </a: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4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1189</Words>
  <Application>Microsoft Office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44</cp:revision>
  <dcterms:created xsi:type="dcterms:W3CDTF">2022-05-22T18:55:25Z</dcterms:created>
  <dcterms:modified xsi:type="dcterms:W3CDTF">2024-09-24T07:31:27Z</dcterms:modified>
</cp:coreProperties>
</file>