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RESUMEN EJECUTIVO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400" dirty="0">
                <a:latin typeface="Century Gothic" panose="020B0502020202020204" pitchFamily="34" charset="0"/>
              </a:rPr>
              <a:t>NOMBRE DE SU EMPRESA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USTED</a:t>
            </a:r>
          </a:p>
          <a:p>
            <a:pPr algn="ctr"/>
            <a:r>
              <a:rPr lang="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latin typeface="Century Gothic" panose="020B0502020202020204" pitchFamily="34" charset="0"/>
              </a:rPr>
              <a:t>TÍTULO DEL PROYECTO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</a:rPr>
              <a:t>PARTICIPANTES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</a:rPr>
              <a:t>VISIÓN GENERAL DEL PROYECTO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</a:rPr>
              <a:t>OBJETIVOS / SUPUESTOS / MEDICIONES DEL ÉXITO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VENTAJA COMPETITIVA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</a:rPr>
              <a:t>FACTORES DE RIESGO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</a:rPr>
              <a:t>HITOS DEL PROYECTO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DOCUMENTACIÓN + INFORMES / COSTO DEL PROYECTO + ESTIMACIÓN DE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CONCLUSIÓN Y COMENTARIOS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PARTICIPANTES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PATROCINADOR DEL PROYECTO Comisiones de entrega y campeones del proyecto; proporciona visión y dirección; acepta la responsabilidad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PATROCINADOR DE FINANCIACIÓN Persona / departamento que obtiene el presupuesto requerido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PROPIETARIO DEL PROYECTO Confirma la necesidad del proyecto y valida los objetivos; proporciona especificaciones, supervisión y entrega general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effectLst/>
                          <a:latin typeface="Century Gothic" panose="020B0502020202020204" pitchFamily="34" charset="0"/>
                        </a:rPr>
                        <a:t>FACILITADOR DE PROPUESTAS Apoyo a la preparación de propuestas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PARTES INTERESADAS ADICIONALES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LAS PARTES INTERESADAS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PAPEL DE LAS PARTES INTERESADAS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VISIÓN GENERAL DEL PROYECTO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VISIÓN GENERAL DEL PROYECTO</a:t>
            </a:r>
          </a:p>
          <a:p>
            <a:pPr>
              <a:spcAft>
                <a:spcPts val="1200"/>
              </a:spcAft>
            </a:pPr>
            <a:r>
              <a:rPr lang="e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Descripción del párrafo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Viñeta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Viñeta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Viñeta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OBJETIVOS / SUPUESTOS / MEDICIONES DEL ÉXITO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/ PROPÓSITO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MEDIDAS DE ÉXITO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VENTAJA COMPETITIVA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VENTAJA DE LA COMPETENCIA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tres</a:t>
            </a:r>
          </a:p>
          <a:p>
            <a:pPr>
              <a:spcAft>
                <a:spcPts val="1200"/>
              </a:spcAft>
            </a:pPr>
            <a:r>
              <a:rPr lang="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Elegimos estos atributos determinantes por varias razones: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Ejemplo de atributo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[Si no es este ejemplo, entonces Razón 1]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[Razón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FACTORES DE RIESGO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INDUSTRIA + RIESGOS DE MERCADO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RIESGOS PRESUPUESTARIOS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IDENTIFICACIÓN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HITO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 DE FINALIZACIÓN DE LA LÍNEA DE BASE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FINALIZACIÓN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HITOS DEL PROYECTO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DOCUMENTACIÓN + INFORMES / COSTO DEL PROYECTO + ESTIMACIÓN DE RECURSOS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DOCUMENTACIÓN + INFORMES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COSTO DEL PROYECTO + ESTIMACIÓN DE RECURSOS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CONCLUSIÓN + COMENTARIOS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CONCLUSIÓN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tres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COMENTARIOS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tres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1</TotalTime>
  <Words>264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2018-05-08T21:32:06Z</dcterms:created>
  <dcterms:modified xsi:type="dcterms:W3CDTF">2022-04-11T22:19:55Z</dcterms:modified>
</cp:coreProperties>
</file>